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3"/>
  </p:notesMasterIdLst>
  <p:sldIdLst>
    <p:sldId id="261" r:id="rId2"/>
  </p:sldIdLst>
  <p:sldSz cx="7775575" cy="10907713"/>
  <p:notesSz cx="6735763" cy="9866313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5504"/>
    <a:srgbClr val="009944"/>
    <a:srgbClr val="0068B7"/>
    <a:srgbClr val="529D35"/>
    <a:srgbClr val="0075C2"/>
    <a:srgbClr val="4A2F32"/>
    <a:srgbClr val="906E30"/>
    <a:srgbClr val="A4723A"/>
    <a:srgbClr val="664724"/>
    <a:srgbClr val="6452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3072" y="60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18830" cy="495029"/>
          </a:xfrm>
          <a:prstGeom prst="rect">
            <a:avLst/>
          </a:prstGeom>
        </p:spPr>
        <p:txBody>
          <a:bodyPr vert="horz" lIns="90782" tIns="45391" rIns="90782" bIns="45391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6" y="0"/>
            <a:ext cx="2918830" cy="495029"/>
          </a:xfrm>
          <a:prstGeom prst="rect">
            <a:avLst/>
          </a:prstGeom>
        </p:spPr>
        <p:txBody>
          <a:bodyPr vert="horz" lIns="90782" tIns="45391" rIns="90782" bIns="45391" rtlCol="0"/>
          <a:lstStyle>
            <a:lvl1pPr algn="r">
              <a:defRPr sz="1100"/>
            </a:lvl1pPr>
          </a:lstStyle>
          <a:p>
            <a:fld id="{70F99883-74AE-4A2C-81B7-5B86A08198C0}" type="datetimeFigureOut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81225" y="1231900"/>
            <a:ext cx="2373313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82" tIns="45391" rIns="90782" bIns="4539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0"/>
          </a:xfrm>
          <a:prstGeom prst="rect">
            <a:avLst/>
          </a:prstGeom>
        </p:spPr>
        <p:txBody>
          <a:bodyPr vert="horz" lIns="90782" tIns="45391" rIns="90782" bIns="4539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371288"/>
            <a:ext cx="2918830" cy="495028"/>
          </a:xfrm>
          <a:prstGeom prst="rect">
            <a:avLst/>
          </a:prstGeom>
        </p:spPr>
        <p:txBody>
          <a:bodyPr vert="horz" lIns="90782" tIns="45391" rIns="90782" bIns="45391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6" y="9371288"/>
            <a:ext cx="2918830" cy="495028"/>
          </a:xfrm>
          <a:prstGeom prst="rect">
            <a:avLst/>
          </a:prstGeom>
        </p:spPr>
        <p:txBody>
          <a:bodyPr vert="horz" lIns="90782" tIns="45391" rIns="90782" bIns="45391" rtlCol="0" anchor="b"/>
          <a:lstStyle>
            <a:lvl1pPr algn="r">
              <a:defRPr sz="11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  <a:prstGeom prst="rect">
            <a:avLst/>
          </a:prstGeo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4/22/2025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4/22/2025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4/22/2025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4/22/2025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4/22/2025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4/22/2025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4/22/2025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4/22/2025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4/22/2025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4/22/2025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4/22/2025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図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7777992" cy="10908000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959" y="250371"/>
            <a:ext cx="5486212" cy="3231640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959" y="3085038"/>
            <a:ext cx="4919303" cy="645283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699" y="4661532"/>
            <a:ext cx="1039768" cy="734107"/>
          </a:xfrm>
          <a:prstGeom prst="rect">
            <a:avLst/>
          </a:prstGeom>
        </p:spPr>
      </p:pic>
      <p:pic>
        <p:nvPicPr>
          <p:cNvPr id="29" name="図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341" y="5564989"/>
            <a:ext cx="1039768" cy="734107"/>
          </a:xfrm>
          <a:prstGeom prst="rect">
            <a:avLst/>
          </a:prstGeom>
        </p:spPr>
      </p:pic>
      <p:pic>
        <p:nvPicPr>
          <p:cNvPr id="30" name="図 2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346" y="6460989"/>
            <a:ext cx="1039768" cy="734107"/>
          </a:xfrm>
          <a:prstGeom prst="rect">
            <a:avLst/>
          </a:prstGeom>
        </p:spPr>
      </p:pic>
      <p:pic>
        <p:nvPicPr>
          <p:cNvPr id="34" name="図 3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225" y="3071225"/>
            <a:ext cx="990131" cy="1724238"/>
          </a:xfrm>
          <a:prstGeom prst="rect">
            <a:avLst/>
          </a:prstGeom>
        </p:spPr>
      </p:pic>
      <p:pic>
        <p:nvPicPr>
          <p:cNvPr id="36" name="図 3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972308"/>
            <a:ext cx="7775575" cy="1935405"/>
          </a:xfrm>
          <a:prstGeom prst="rect">
            <a:avLst/>
          </a:prstGeom>
        </p:spPr>
      </p:pic>
      <p:pic>
        <p:nvPicPr>
          <p:cNvPr id="17" name="図 1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4356" y="7364158"/>
            <a:ext cx="2163135" cy="397097"/>
          </a:xfrm>
          <a:prstGeom prst="rect">
            <a:avLst/>
          </a:prstGeom>
        </p:spPr>
      </p:pic>
      <p:pic>
        <p:nvPicPr>
          <p:cNvPr id="27" name="図 26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5037" y="4868641"/>
            <a:ext cx="2421771" cy="2936430"/>
          </a:xfrm>
          <a:prstGeom prst="rect">
            <a:avLst/>
          </a:prstGeom>
        </p:spPr>
      </p:pic>
      <p:pic>
        <p:nvPicPr>
          <p:cNvPr id="33" name="図 32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8449" y="835964"/>
            <a:ext cx="1209579" cy="1964586"/>
          </a:xfrm>
          <a:prstGeom prst="rect">
            <a:avLst/>
          </a:prstGeom>
        </p:spPr>
      </p:pic>
      <p:sp>
        <p:nvSpPr>
          <p:cNvPr id="4" name="正方形/長方形 3"/>
          <p:cNvSpPr/>
          <p:nvPr/>
        </p:nvSpPr>
        <p:spPr>
          <a:xfrm>
            <a:off x="1944623" y="4844178"/>
            <a:ext cx="251727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2025.5.25(</a:t>
            </a:r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r>
              <a:rPr lang="en-US" altLang="ja-JP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endParaRPr lang="ja-JP" altLang="en-US" sz="2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936126" y="5666593"/>
            <a:ext cx="26769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14:00</a:t>
            </a:r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15:00</a:t>
            </a:r>
            <a:endParaRPr lang="ja-JP" altLang="en-US" sz="2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902175" y="6111042"/>
            <a:ext cx="271089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･館内見学</a:t>
            </a:r>
            <a:endParaRPr lang="en-US" altLang="ja-JP" sz="2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･健康チェック</a:t>
            </a:r>
            <a:endParaRPr lang="en-US" altLang="ja-JP" sz="2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･</a:t>
            </a:r>
            <a:r>
              <a:rPr lang="ja-JP" altLang="en-US" sz="1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レクリエーション体験</a:t>
            </a:r>
            <a:endParaRPr lang="en-US" altLang="ja-JP" sz="18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･ティータイム体験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989704" y="4901726"/>
            <a:ext cx="10290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000" b="1" dirty="0">
                <a:ln w="3175">
                  <a:solidFill>
                    <a:srgbClr val="EA5504"/>
                  </a:solidFill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日付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1005057" y="5824825"/>
            <a:ext cx="10290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000" b="1" dirty="0">
                <a:ln w="3175">
                  <a:solidFill>
                    <a:srgbClr val="009944"/>
                  </a:solidFill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時間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1005057" y="6695548"/>
            <a:ext cx="10290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000" b="1" dirty="0">
                <a:ln w="3175">
                  <a:solidFill>
                    <a:srgbClr val="0068B7"/>
                  </a:solidFill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内容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834886" y="7990897"/>
            <a:ext cx="401752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b="1" dirty="0">
                <a:solidFill>
                  <a:srgbClr val="4A2F3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リハビリ職員によるトレーニング相談会</a:t>
            </a:r>
            <a:endParaRPr lang="en-US" altLang="ja-JP" sz="1600" b="1" dirty="0">
              <a:solidFill>
                <a:srgbClr val="4A2F32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b="1" dirty="0">
                <a:solidFill>
                  <a:srgbClr val="4A2F3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実施中！！</a:t>
            </a: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56234612-EBF6-534E-B76B-7D20B79A3E2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454793" y="7898618"/>
            <a:ext cx="2143461" cy="2940758"/>
          </a:xfrm>
          <a:prstGeom prst="rect">
            <a:avLst/>
          </a:prstGeom>
        </p:spPr>
      </p:pic>
      <p:pic>
        <p:nvPicPr>
          <p:cNvPr id="11" name="Picture 7">
            <a:extLst>
              <a:ext uri="{FF2B5EF4-FFF2-40B4-BE49-F238E27FC236}">
                <a16:creationId xmlns:a16="http://schemas.microsoft.com/office/drawing/2014/main" id="{45D5DEB6-13B0-DB04-EAA7-C977613767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7471" y="7679012"/>
            <a:ext cx="1117311" cy="247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ACDAEAA-99A0-F52A-49CC-93FEDC5BFD44}"/>
              </a:ext>
            </a:extLst>
          </p:cNvPr>
          <p:cNvSpPr txBox="1"/>
          <p:nvPr/>
        </p:nvSpPr>
        <p:spPr>
          <a:xfrm>
            <a:off x="797968" y="9114583"/>
            <a:ext cx="4919303" cy="13826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1019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ja-JP" sz="1100" b="1" i="0" u="none" strike="noStrike" kern="100" cap="none" spc="0" normalizeH="0" baseline="0" noProof="0" dirty="0">
                <a:ln w="3175"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Times New Roman" panose="02020603050405020304" pitchFamily="18" charset="0"/>
              </a:rPr>
              <a:t>〒</a:t>
            </a:r>
            <a:r>
              <a:rPr kumimoji="1" lang="en-US" altLang="ja-JP" sz="1100" b="1" i="0" u="none" strike="noStrike" kern="100" cap="none" spc="0" normalizeH="0" baseline="0" noProof="0" dirty="0">
                <a:ln w="3175"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Times New Roman" panose="02020603050405020304" pitchFamily="18" charset="0"/>
              </a:rPr>
              <a:t>252-0135</a:t>
            </a:r>
            <a:r>
              <a:rPr kumimoji="1" lang="ja-JP" altLang="ja-JP" sz="1100" b="1" i="0" u="none" strike="noStrike" kern="100" cap="none" spc="0" normalizeH="0" baseline="0" noProof="0" dirty="0">
                <a:ln w="3175"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Times New Roman" panose="02020603050405020304" pitchFamily="18" charset="0"/>
              </a:rPr>
              <a:t>　</a:t>
            </a:r>
            <a:r>
              <a:rPr kumimoji="1" lang="ja-JP" altLang="en-US" sz="1100" b="1" i="0" u="none" strike="noStrike" kern="100" cap="none" spc="0" normalizeH="0" baseline="0" noProof="0" dirty="0">
                <a:ln w="3175"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Times New Roman" panose="02020603050405020304" pitchFamily="18" charset="0"/>
              </a:rPr>
              <a:t>　</a:t>
            </a:r>
            <a:r>
              <a:rPr kumimoji="1" lang="ja-JP" altLang="ja-JP" sz="1100" b="1" i="0" u="none" strike="noStrike" kern="100" cap="none" spc="0" normalizeH="0" baseline="0" noProof="0" dirty="0">
                <a:ln w="3175"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Times New Roman" panose="02020603050405020304" pitchFamily="18" charset="0"/>
              </a:rPr>
              <a:t>　　　　</a:t>
            </a:r>
            <a:r>
              <a:rPr kumimoji="1" lang="en-US" altLang="ja-JP" sz="2385" b="1" i="0" u="none" strike="noStrike" kern="100" cap="none" spc="0" normalizeH="0" baseline="0" noProof="0" dirty="0">
                <a:ln w="3175"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Times New Roman" panose="02020603050405020304" pitchFamily="18" charset="0"/>
              </a:rPr>
              <a:t>	</a:t>
            </a:r>
            <a:r>
              <a:rPr kumimoji="1" lang="ja-JP" altLang="ja-JP" sz="2385" b="1" i="0" u="none" strike="noStrike" kern="100" cap="none" spc="0" normalizeH="0" baseline="0" noProof="0" dirty="0">
                <a:ln w="3175"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Times New Roman" panose="02020603050405020304" pitchFamily="18" charset="0"/>
              </a:rPr>
              <a:t>　　　　　　　　　　　　</a:t>
            </a:r>
            <a:endParaRPr kumimoji="1" lang="ja-JP" altLang="ja-JP" sz="2385" b="0" i="0" u="none" strike="noStrike" kern="100" cap="none" spc="0" normalizeH="0" baseline="0" noProof="0" dirty="0">
              <a:ln w="3175">
                <a:noFill/>
              </a:ln>
              <a:solidFill>
                <a:prstClr val="white"/>
              </a:solidFill>
              <a:effectLst/>
              <a:uLnTx/>
              <a:uFillTx/>
              <a:latin typeface="游明朝 Demibold" panose="02020600000000000000" pitchFamily="18" charset="-128"/>
              <a:ea typeface="游明朝 Demibold" panose="02020600000000000000" pitchFamily="18" charset="-128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kumimoji="1" lang="ja-JP" altLang="ja-JP" sz="1400" b="1" i="0" u="none" strike="noStrike" kern="100" cap="none" spc="0" normalizeH="0" baseline="0" noProof="0" dirty="0">
                <a:ln w="3175"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Times New Roman" panose="02020603050405020304" pitchFamily="18" charset="0"/>
              </a:rPr>
              <a:t>神奈川県相模原市緑区大島</a:t>
            </a:r>
            <a:r>
              <a:rPr kumimoji="1" lang="en-US" altLang="ja-JP" sz="1400" b="1" i="0" u="none" strike="noStrike" kern="100" cap="none" spc="0" normalizeH="0" baseline="0" noProof="0" dirty="0">
                <a:ln w="3175"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Times New Roman" panose="02020603050405020304" pitchFamily="18" charset="0"/>
              </a:rPr>
              <a:t>1605-1</a:t>
            </a:r>
          </a:p>
          <a:p>
            <a:pPr algn="just">
              <a:defRPr/>
            </a:pPr>
            <a:r>
              <a:rPr lang="ja-JP" altLang="en-US" sz="1400" b="1" kern="100" dirty="0">
                <a:ln w="3175">
                  <a:noFill/>
                </a:ln>
                <a:solidFill>
                  <a:prstClr val="white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Times New Roman" panose="02020603050405020304" pitchFamily="18" charset="0"/>
              </a:rPr>
              <a:t>　　　　　　　</a:t>
            </a:r>
            <a:r>
              <a:rPr kumimoji="1" lang="en-US" altLang="ja-JP" sz="1400" b="1" i="0" u="none" strike="noStrike" kern="100" cap="none" spc="0" normalizeH="0" baseline="0" noProof="0" dirty="0">
                <a:ln w="3175"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Times New Roman" panose="02020603050405020304" pitchFamily="18" charset="0"/>
              </a:rPr>
              <a:t>(</a:t>
            </a:r>
            <a:r>
              <a:rPr kumimoji="1" lang="ja-JP" altLang="en-US" sz="1400" b="1" i="0" u="none" strike="noStrike" kern="100" cap="none" spc="0" normalizeH="0" baseline="0" noProof="0" dirty="0">
                <a:ln w="3175"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Times New Roman" panose="02020603050405020304" pitchFamily="18" charset="0"/>
              </a:rPr>
              <a:t>晃友相模原病院併設</a:t>
            </a:r>
            <a:r>
              <a:rPr kumimoji="1" lang="en-US" altLang="ja-JP" sz="1400" b="1" i="0" u="none" strike="noStrike" kern="100" cap="none" spc="0" normalizeH="0" baseline="0" noProof="0" dirty="0">
                <a:ln w="3175"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Times New Roman" panose="02020603050405020304" pitchFamily="18" charset="0"/>
              </a:rPr>
              <a:t>)</a:t>
            </a:r>
          </a:p>
          <a:p>
            <a:pPr algn="just">
              <a:defRPr/>
            </a:pPr>
            <a:r>
              <a:rPr lang="ja-JP" altLang="ja-JP" sz="1600" b="1" kern="100" dirty="0">
                <a:ln w="3175">
                  <a:noFill/>
                </a:ln>
                <a:solidFill>
                  <a:prstClr val="white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Times New Roman" panose="02020603050405020304" pitchFamily="18" charset="0"/>
              </a:rPr>
              <a:t>晃友リハビリテーション</a:t>
            </a:r>
            <a:r>
              <a:rPr lang="ja-JP" altLang="en-US" sz="1600" b="1" kern="100" dirty="0">
                <a:ln w="3175">
                  <a:noFill/>
                </a:ln>
                <a:solidFill>
                  <a:prstClr val="white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Times New Roman" panose="02020603050405020304" pitchFamily="18" charset="0"/>
              </a:rPr>
              <a:t>館</a:t>
            </a:r>
            <a:r>
              <a:rPr lang="en-US" altLang="ja-JP" sz="1600" b="1" kern="100" dirty="0">
                <a:ln w="3175">
                  <a:noFill/>
                </a:ln>
                <a:solidFill>
                  <a:prstClr val="white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Times New Roman" panose="02020603050405020304" pitchFamily="18" charset="0"/>
              </a:rPr>
              <a:t>(</a:t>
            </a:r>
            <a:r>
              <a:rPr lang="ja-JP" altLang="en-US" sz="1600" b="1" kern="100" dirty="0">
                <a:ln w="3175">
                  <a:noFill/>
                </a:ln>
                <a:solidFill>
                  <a:prstClr val="white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Times New Roman" panose="02020603050405020304" pitchFamily="18" charset="0"/>
              </a:rPr>
              <a:t>担当：本田</a:t>
            </a:r>
            <a:r>
              <a:rPr lang="en-US" altLang="ja-JP" sz="1600" b="1" kern="100" dirty="0">
                <a:ln w="3175">
                  <a:noFill/>
                </a:ln>
                <a:solidFill>
                  <a:prstClr val="white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Times New Roman" panose="02020603050405020304" pitchFamily="18" charset="0"/>
              </a:rPr>
              <a:t>)</a:t>
            </a:r>
            <a:endParaRPr kumimoji="1" lang="en-US" altLang="ja-JP" sz="1600" b="1" i="0" u="none" strike="noStrike" kern="100" cap="none" spc="0" normalizeH="0" baseline="0" noProof="0" dirty="0">
              <a:ln w="3175">
                <a:noFill/>
              </a:ln>
              <a:solidFill>
                <a:prstClr val="white"/>
              </a:solidFill>
              <a:effectLst/>
              <a:uLnTx/>
              <a:uFillTx/>
              <a:latin typeface="游明朝 Demibold" panose="02020600000000000000" pitchFamily="18" charset="-128"/>
              <a:ea typeface="游明朝 Demibold" panose="02020600000000000000" pitchFamily="18" charset="-128"/>
              <a:cs typeface="Times New Roman" panose="02020603050405020304" pitchFamily="18" charset="0"/>
            </a:endParaRPr>
          </a:p>
          <a:p>
            <a:pPr marL="0" marR="0" lvl="0" indent="0" algn="just" defTabSz="1019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1" i="0" u="sng" strike="noStrike" kern="100" cap="none" spc="0" normalizeH="0" baseline="0" noProof="0" dirty="0">
                <a:ln w="3175"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Times New Roman" panose="02020603050405020304" pitchFamily="18" charset="0"/>
              </a:rPr>
              <a:t>TEL</a:t>
            </a:r>
            <a:r>
              <a:rPr kumimoji="1" lang="ja-JP" altLang="en-US" sz="1600" b="1" i="0" u="sng" strike="noStrike" kern="100" cap="none" spc="0" normalizeH="0" baseline="0" noProof="0" dirty="0">
                <a:ln w="3175"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Times New Roman" panose="02020603050405020304" pitchFamily="18" charset="0"/>
              </a:rPr>
              <a:t>　</a:t>
            </a:r>
            <a:r>
              <a:rPr kumimoji="1" lang="en-US" altLang="ja-JP" sz="1600" b="1" i="0" u="sng" strike="noStrike" kern="100" cap="none" spc="0" normalizeH="0" baseline="0" noProof="0" dirty="0">
                <a:ln w="3175"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Times New Roman" panose="02020603050405020304" pitchFamily="18" charset="0"/>
              </a:rPr>
              <a:t>042-761-2300</a:t>
            </a:r>
            <a:r>
              <a:rPr lang="ja-JP" altLang="en-US" sz="1600" b="1" u="sng" kern="100" dirty="0">
                <a:ln w="3175">
                  <a:noFill/>
                </a:ln>
                <a:solidFill>
                  <a:prstClr val="white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Times New Roman" panose="02020603050405020304" pitchFamily="18" charset="0"/>
              </a:rPr>
              <a:t>　</a:t>
            </a:r>
            <a:r>
              <a:rPr kumimoji="1" lang="en-US" altLang="ja-JP" sz="1600" b="1" i="0" u="sng" strike="noStrike" kern="100" cap="none" spc="0" normalizeH="0" baseline="0" noProof="0" dirty="0">
                <a:ln w="3175"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Times New Roman" panose="02020603050405020304" pitchFamily="18" charset="0"/>
              </a:rPr>
              <a:t>FAX</a:t>
            </a:r>
            <a:r>
              <a:rPr kumimoji="1" lang="ja-JP" altLang="en-US" sz="1600" b="1" i="0" u="sng" strike="noStrike" kern="100" cap="none" spc="0" normalizeH="0" baseline="0" noProof="0" dirty="0">
                <a:ln w="3175"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Times New Roman" panose="02020603050405020304" pitchFamily="18" charset="0"/>
              </a:rPr>
              <a:t>　</a:t>
            </a:r>
            <a:r>
              <a:rPr kumimoji="1" lang="en-US" altLang="ja-JP" sz="1600" b="1" i="0" u="sng" strike="noStrike" kern="100" cap="none" spc="0" normalizeH="0" baseline="0" noProof="0" dirty="0">
                <a:ln w="3175"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Times New Roman" panose="02020603050405020304" pitchFamily="18" charset="0"/>
              </a:rPr>
              <a:t>042-761-2311</a:t>
            </a:r>
            <a:r>
              <a:rPr kumimoji="1" lang="ja-JP" altLang="en-US" sz="1600" b="1" i="0" u="sng" strike="noStrike" kern="100" cap="none" spc="0" normalizeH="0" baseline="0" noProof="0" dirty="0">
                <a:ln w="3175"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Times New Roman" panose="02020603050405020304" pitchFamily="18" charset="0"/>
              </a:rPr>
              <a:t>　</a:t>
            </a:r>
            <a:endParaRPr kumimoji="1" lang="ja-JP" altLang="en-US" sz="1600" dirty="0"/>
          </a:p>
        </p:txBody>
      </p:sp>
      <p:sp>
        <p:nvSpPr>
          <p:cNvPr id="19" name="雲 18">
            <a:extLst>
              <a:ext uri="{FF2B5EF4-FFF2-40B4-BE49-F238E27FC236}">
                <a16:creationId xmlns:a16="http://schemas.microsoft.com/office/drawing/2014/main" id="{F12B1B58-642D-5D68-740E-7908CCC63488}"/>
              </a:ext>
            </a:extLst>
          </p:cNvPr>
          <p:cNvSpPr/>
          <p:nvPr/>
        </p:nvSpPr>
        <p:spPr>
          <a:xfrm>
            <a:off x="3801172" y="2687917"/>
            <a:ext cx="2186229" cy="1599845"/>
          </a:xfrm>
          <a:prstGeom prst="cloud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C71FB905-530A-679E-3C4A-4AB5865AC2B6}"/>
              </a:ext>
            </a:extLst>
          </p:cNvPr>
          <p:cNvSpPr txBox="1"/>
          <p:nvPr/>
        </p:nvSpPr>
        <p:spPr>
          <a:xfrm>
            <a:off x="4224189" y="2992335"/>
            <a:ext cx="160909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ご予約は</a:t>
            </a:r>
            <a:endParaRPr kumimoji="1" lang="en-US" altLang="ja-JP" sz="1200" dirty="0"/>
          </a:p>
          <a:p>
            <a:r>
              <a:rPr kumimoji="1" lang="en-US" altLang="ja-JP" sz="2800" b="1" dirty="0"/>
              <a:t>5/21</a:t>
            </a:r>
            <a:r>
              <a:rPr kumimoji="1" lang="ja-JP" altLang="en-US" sz="2800" b="1" dirty="0"/>
              <a:t>（水）</a:t>
            </a:r>
            <a:endParaRPr kumimoji="1" lang="en-US" altLang="ja-JP" sz="2800" b="1" dirty="0"/>
          </a:p>
          <a:p>
            <a:r>
              <a:rPr lang="ja-JP" altLang="en-US" sz="1200" dirty="0"/>
              <a:t>までにご連絡下さい</a:t>
            </a:r>
            <a:endParaRPr kumimoji="1" lang="ja-JP" altLang="en-US" sz="1200" dirty="0"/>
          </a:p>
        </p:txBody>
      </p:sp>
      <p:sp>
        <p:nvSpPr>
          <p:cNvPr id="3" name="正方形/長方形 2"/>
          <p:cNvSpPr/>
          <p:nvPr/>
        </p:nvSpPr>
        <p:spPr>
          <a:xfrm>
            <a:off x="5554396" y="958110"/>
            <a:ext cx="2215991" cy="5093702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pPr algn="ctr"/>
            <a:r>
              <a:rPr lang="ja-JP" altLang="en-US" sz="6600" b="1" dirty="0">
                <a:ln w="12700">
                  <a:solidFill>
                    <a:schemeClr val="bg1"/>
                  </a:solidFill>
                </a:ln>
                <a:solidFill>
                  <a:srgbClr val="0075C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５月見学会の</a:t>
            </a:r>
            <a:endParaRPr lang="en-US" altLang="ja-JP" sz="6600" b="1" dirty="0">
              <a:ln w="12700">
                <a:solidFill>
                  <a:schemeClr val="bg1"/>
                </a:solidFill>
              </a:ln>
              <a:solidFill>
                <a:srgbClr val="0075C2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6600" b="1" dirty="0">
                <a:ln w="12700">
                  <a:solidFill>
                    <a:schemeClr val="bg1"/>
                  </a:solidFill>
                </a:ln>
                <a:solidFill>
                  <a:srgbClr val="0075C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お知らせ</a:t>
            </a:r>
          </a:p>
        </p:txBody>
      </p:sp>
    </p:spTree>
    <p:extLst>
      <p:ext uri="{BB962C8B-B14F-4D97-AF65-F5344CB8AC3E}">
        <p14:creationId xmlns:p14="http://schemas.microsoft.com/office/powerpoint/2010/main" val="779290052"/>
      </p:ext>
    </p:extLst>
  </p:cSld>
  <p:clrMapOvr>
    <a:masterClrMapping/>
  </p:clrMapOvr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51</Template>
  <TotalTime>209</TotalTime>
  <Words>74</Words>
  <Application>Microsoft Office PowerPoint</Application>
  <PresentationFormat>ユーザー設定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游明朝 Demibold</vt:lpstr>
      <vt:lpstr>Arial</vt:lpstr>
      <vt:lpstr>Calibri</vt:lpstr>
      <vt:lpstr>Calibri Light</vt:lpstr>
      <vt:lpstr>1_ガイド入りテンプレートサンプル20130531三木さん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赤星真人(d006033)</dc:creator>
  <cp:lastModifiedBy>admin</cp:lastModifiedBy>
  <cp:revision>35</cp:revision>
  <cp:lastPrinted>2025-04-22T01:04:06Z</cp:lastPrinted>
  <dcterms:created xsi:type="dcterms:W3CDTF">2013-08-07T01:16:52Z</dcterms:created>
  <dcterms:modified xsi:type="dcterms:W3CDTF">2025-04-22T01:05:21Z</dcterms:modified>
</cp:coreProperties>
</file>