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504"/>
    <a:srgbClr val="009944"/>
    <a:srgbClr val="0068B7"/>
    <a:srgbClr val="529D35"/>
    <a:srgbClr val="0075C2"/>
    <a:srgbClr val="4A2F32"/>
    <a:srgbClr val="906E30"/>
    <a:srgbClr val="A4723A"/>
    <a:srgbClr val="664724"/>
    <a:srgbClr val="645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72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77992" cy="10908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59" y="250371"/>
            <a:ext cx="5486212" cy="323164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59" y="3085038"/>
            <a:ext cx="4919303" cy="645283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99" y="4661532"/>
            <a:ext cx="1039768" cy="734107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41" y="5564989"/>
            <a:ext cx="1039768" cy="734107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46" y="6460989"/>
            <a:ext cx="1039768" cy="734107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25" y="3071225"/>
            <a:ext cx="990131" cy="1724238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72308"/>
            <a:ext cx="7775575" cy="193540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356" y="7364158"/>
            <a:ext cx="2163135" cy="397097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037" y="4868641"/>
            <a:ext cx="2421771" cy="293643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449" y="835964"/>
            <a:ext cx="1209579" cy="1964586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944623" y="4844178"/>
            <a:ext cx="2517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2025.5.25(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36126" y="5666593"/>
            <a:ext cx="26769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14:00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15:00</a:t>
            </a:r>
            <a:endParaRPr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02175" y="6111042"/>
            <a:ext cx="27108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･館内見学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･健康チェック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･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レクリエーション体験</a:t>
            </a:r>
            <a:endParaRPr lang="en-US" altLang="ja-JP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･ティータイム体験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989704" y="4901726"/>
            <a:ext cx="10290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n w="3175">
                  <a:solidFill>
                    <a:srgbClr val="EA5504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日付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005057" y="5824825"/>
            <a:ext cx="10290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n w="3175">
                  <a:solidFill>
                    <a:srgbClr val="009944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005057" y="6695548"/>
            <a:ext cx="10290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n w="3175">
                  <a:solidFill>
                    <a:srgbClr val="0068B7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34886" y="7990897"/>
            <a:ext cx="40175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solidFill>
                  <a:srgbClr val="4A2F3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リハビリ職員によるトレーニング相談会</a:t>
            </a:r>
            <a:endParaRPr lang="en-US" altLang="ja-JP" sz="1600" b="1" dirty="0">
              <a:solidFill>
                <a:srgbClr val="4A2F3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rgbClr val="4A2F3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実施中！！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6234612-EBF6-534E-B76B-7D20B79A3E2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54793" y="7898618"/>
            <a:ext cx="2143461" cy="2940758"/>
          </a:xfrm>
          <a:prstGeom prst="rect">
            <a:avLst/>
          </a:prstGeom>
        </p:spPr>
      </p:pic>
      <p:pic>
        <p:nvPicPr>
          <p:cNvPr id="11" name="Picture 7">
            <a:extLst>
              <a:ext uri="{FF2B5EF4-FFF2-40B4-BE49-F238E27FC236}">
                <a16:creationId xmlns:a16="http://schemas.microsoft.com/office/drawing/2014/main" id="{45D5DEB6-13B0-DB04-EAA7-C97761376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471" y="7679012"/>
            <a:ext cx="1117311" cy="24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ACDAEAA-99A0-F52A-49CC-93FEDC5BFD44}"/>
              </a:ext>
            </a:extLst>
          </p:cNvPr>
          <p:cNvSpPr txBox="1"/>
          <p:nvPr/>
        </p:nvSpPr>
        <p:spPr>
          <a:xfrm>
            <a:off x="797968" y="9114583"/>
            <a:ext cx="4919303" cy="1382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1" i="0" u="none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〒</a:t>
            </a:r>
            <a:r>
              <a:rPr kumimoji="1" lang="en-US" altLang="ja-JP" sz="1100" b="1" i="0" u="none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252-0135</a:t>
            </a:r>
            <a:r>
              <a:rPr kumimoji="1" lang="ja-JP" altLang="ja-JP" sz="1100" b="1" i="0" u="none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　</a:t>
            </a:r>
            <a:r>
              <a:rPr kumimoji="1" lang="ja-JP" altLang="en-US" sz="1100" b="1" i="0" u="none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　</a:t>
            </a:r>
            <a:r>
              <a:rPr kumimoji="1" lang="ja-JP" altLang="ja-JP" sz="1100" b="1" i="0" u="none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　　　　</a:t>
            </a:r>
            <a:r>
              <a:rPr kumimoji="1" lang="en-US" altLang="ja-JP" sz="2385" b="1" i="0" u="none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	</a:t>
            </a:r>
            <a:r>
              <a:rPr kumimoji="1" lang="ja-JP" altLang="ja-JP" sz="2385" b="1" i="0" u="none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　　　　　　　　　　　　</a:t>
            </a:r>
            <a:endParaRPr kumimoji="1" lang="ja-JP" altLang="ja-JP" sz="2385" b="0" i="0" u="none" strike="noStrike" kern="100" cap="none" spc="0" normalizeH="0" baseline="0" noProof="0" dirty="0">
              <a:ln w="3175">
                <a:noFill/>
              </a:ln>
              <a:solidFill>
                <a:prstClr val="white"/>
              </a:solidFill>
              <a:effectLst/>
              <a:uLnTx/>
              <a:uFillTx/>
              <a:latin typeface="游明朝 Demibold" panose="02020600000000000000" pitchFamily="18" charset="-128"/>
              <a:ea typeface="游明朝 Demibold" panose="02020600000000000000" pitchFamily="18" charset="-128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kumimoji="1" lang="ja-JP" altLang="ja-JP" sz="1400" b="1" i="0" u="none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神奈川県相模原市緑区大島</a:t>
            </a:r>
            <a:r>
              <a:rPr kumimoji="1" lang="en-US" altLang="ja-JP" sz="1400" b="1" i="0" u="none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1605-1</a:t>
            </a:r>
          </a:p>
          <a:p>
            <a:pPr algn="just">
              <a:defRPr/>
            </a:pPr>
            <a:r>
              <a:rPr lang="ja-JP" altLang="en-US" sz="1400" b="1" kern="100" dirty="0">
                <a:ln w="3175">
                  <a:noFill/>
                </a:ln>
                <a:solidFill>
                  <a:prstClr val="white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　　　　　　　</a:t>
            </a:r>
            <a:r>
              <a:rPr kumimoji="1" lang="en-US" altLang="ja-JP" sz="1400" b="1" i="0" u="none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(</a:t>
            </a:r>
            <a:r>
              <a:rPr kumimoji="1" lang="ja-JP" altLang="en-US" sz="1400" b="1" i="0" u="none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晃友相模原病院併設</a:t>
            </a:r>
            <a:r>
              <a:rPr kumimoji="1" lang="en-US" altLang="ja-JP" sz="1400" b="1" i="0" u="none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)</a:t>
            </a:r>
          </a:p>
          <a:p>
            <a:pPr algn="just">
              <a:defRPr/>
            </a:pPr>
            <a:r>
              <a:rPr lang="ja-JP" altLang="ja-JP" sz="1600" b="1" kern="100" dirty="0">
                <a:ln w="3175">
                  <a:noFill/>
                </a:ln>
                <a:solidFill>
                  <a:prstClr val="white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晃友リハビリテーション</a:t>
            </a:r>
            <a:r>
              <a:rPr lang="ja-JP" altLang="en-US" sz="1600" b="1" kern="100" dirty="0">
                <a:ln w="3175">
                  <a:noFill/>
                </a:ln>
                <a:solidFill>
                  <a:prstClr val="white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館</a:t>
            </a:r>
            <a:r>
              <a:rPr lang="en-US" altLang="ja-JP" sz="1600" b="1" kern="100" dirty="0">
                <a:ln w="3175">
                  <a:noFill/>
                </a:ln>
                <a:solidFill>
                  <a:prstClr val="white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sz="1600" b="1" kern="100" dirty="0">
                <a:ln w="3175">
                  <a:noFill/>
                </a:ln>
                <a:solidFill>
                  <a:prstClr val="white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担当：本田</a:t>
            </a:r>
            <a:r>
              <a:rPr lang="en-US" altLang="ja-JP" sz="1600" b="1" kern="100" dirty="0">
                <a:ln w="3175">
                  <a:noFill/>
                </a:ln>
                <a:solidFill>
                  <a:prstClr val="white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)</a:t>
            </a:r>
            <a:endParaRPr kumimoji="1" lang="en-US" altLang="ja-JP" sz="1600" b="1" i="0" u="none" strike="noStrike" kern="100" cap="none" spc="0" normalizeH="0" baseline="0" noProof="0" dirty="0">
              <a:ln w="3175">
                <a:noFill/>
              </a:ln>
              <a:solidFill>
                <a:prstClr val="white"/>
              </a:solidFill>
              <a:effectLst/>
              <a:uLnTx/>
              <a:uFillTx/>
              <a:latin typeface="游明朝 Demibold" panose="02020600000000000000" pitchFamily="18" charset="-128"/>
              <a:ea typeface="游明朝 Demibold" panose="020206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just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sng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TEL</a:t>
            </a:r>
            <a:r>
              <a:rPr kumimoji="1" lang="ja-JP" altLang="en-US" sz="1600" b="1" i="0" u="sng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600" b="1" i="0" u="sng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042-761-2300</a:t>
            </a:r>
            <a:r>
              <a:rPr lang="ja-JP" altLang="en-US" sz="1600" b="1" u="sng" kern="100" dirty="0">
                <a:ln w="3175">
                  <a:noFill/>
                </a:ln>
                <a:solidFill>
                  <a:prstClr val="white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600" b="1" i="0" u="sng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FAX</a:t>
            </a:r>
            <a:r>
              <a:rPr kumimoji="1" lang="ja-JP" altLang="en-US" sz="1600" b="1" i="0" u="sng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600" b="1" i="0" u="sng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042-761-2311</a:t>
            </a:r>
            <a:r>
              <a:rPr kumimoji="1" lang="ja-JP" altLang="en-US" sz="1600" b="1" i="0" u="sng" strike="noStrike" kern="100" cap="none" spc="0" normalizeH="0" baseline="0" noProof="0" dirty="0">
                <a:ln w="3175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rPr>
              <a:t>　</a:t>
            </a:r>
            <a:endParaRPr kumimoji="1" lang="ja-JP" altLang="en-US" sz="1600" dirty="0"/>
          </a:p>
        </p:txBody>
      </p:sp>
      <p:sp>
        <p:nvSpPr>
          <p:cNvPr id="19" name="雲 18">
            <a:extLst>
              <a:ext uri="{FF2B5EF4-FFF2-40B4-BE49-F238E27FC236}">
                <a16:creationId xmlns:a16="http://schemas.microsoft.com/office/drawing/2014/main" id="{F12B1B58-642D-5D68-740E-7908CCC63488}"/>
              </a:ext>
            </a:extLst>
          </p:cNvPr>
          <p:cNvSpPr/>
          <p:nvPr/>
        </p:nvSpPr>
        <p:spPr>
          <a:xfrm>
            <a:off x="3801172" y="2687917"/>
            <a:ext cx="2186229" cy="1599845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71FB905-530A-679E-3C4A-4AB5865AC2B6}"/>
              </a:ext>
            </a:extLst>
          </p:cNvPr>
          <p:cNvSpPr txBox="1"/>
          <p:nvPr/>
        </p:nvSpPr>
        <p:spPr>
          <a:xfrm>
            <a:off x="4224189" y="2992335"/>
            <a:ext cx="16090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ご予約は</a:t>
            </a:r>
            <a:endParaRPr kumimoji="1" lang="en-US" altLang="ja-JP" sz="1200" dirty="0"/>
          </a:p>
          <a:p>
            <a:r>
              <a:rPr kumimoji="1" lang="en-US" altLang="ja-JP" sz="2800" b="1" dirty="0"/>
              <a:t>5/21</a:t>
            </a:r>
            <a:r>
              <a:rPr kumimoji="1" lang="ja-JP" altLang="en-US" sz="2800" b="1" dirty="0"/>
              <a:t>（水）</a:t>
            </a:r>
            <a:endParaRPr kumimoji="1" lang="en-US" altLang="ja-JP" sz="2800" b="1" dirty="0"/>
          </a:p>
          <a:p>
            <a:r>
              <a:rPr lang="ja-JP" altLang="en-US" sz="1200" dirty="0"/>
              <a:t>までにご連絡下さい</a:t>
            </a:r>
            <a:endParaRPr kumimoji="1" lang="ja-JP" altLang="en-US" sz="1200" dirty="0"/>
          </a:p>
        </p:txBody>
      </p:sp>
      <p:sp>
        <p:nvSpPr>
          <p:cNvPr id="3" name="正方形/長方形 2"/>
          <p:cNvSpPr/>
          <p:nvPr/>
        </p:nvSpPr>
        <p:spPr>
          <a:xfrm>
            <a:off x="5554396" y="958110"/>
            <a:ext cx="2215991" cy="5093702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algn="ctr"/>
            <a:r>
              <a:rPr lang="ja-JP" altLang="en-US" sz="6600" b="1" dirty="0">
                <a:ln w="12700">
                  <a:solidFill>
                    <a:schemeClr val="bg1"/>
                  </a:solidFill>
                </a:ln>
                <a:solidFill>
                  <a:srgbClr val="0075C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５月見学会の</a:t>
            </a:r>
            <a:endParaRPr lang="en-US" altLang="ja-JP" sz="6600" b="1" dirty="0">
              <a:ln w="12700">
                <a:solidFill>
                  <a:schemeClr val="bg1"/>
                </a:solidFill>
              </a:ln>
              <a:solidFill>
                <a:srgbClr val="0075C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600" b="1" dirty="0">
                <a:ln w="12700">
                  <a:solidFill>
                    <a:schemeClr val="bg1"/>
                  </a:solidFill>
                </a:ln>
                <a:solidFill>
                  <a:srgbClr val="0075C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お知らせ</a:t>
            </a: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209</TotalTime>
  <Words>74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游明朝 Demibold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admin</cp:lastModifiedBy>
  <cp:revision>35</cp:revision>
  <cp:lastPrinted>2025-04-22T01:04:06Z</cp:lastPrinted>
  <dcterms:created xsi:type="dcterms:W3CDTF">2013-08-07T01:16:52Z</dcterms:created>
  <dcterms:modified xsi:type="dcterms:W3CDTF">2025-04-22T01:05:21Z</dcterms:modified>
</cp:coreProperties>
</file>