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3"/>
  </p:notesMasterIdLst>
  <p:sldIdLst>
    <p:sldId id="261" r:id="rId2"/>
  </p:sldIdLst>
  <p:sldSz cx="7775575" cy="10907713"/>
  <p:notesSz cx="7318375" cy="104505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98"/>
    <a:srgbClr val="62C6F2"/>
    <a:srgbClr val="F19EC2"/>
    <a:srgbClr val="FBC944"/>
    <a:srgbClr val="BC8EBE"/>
    <a:srgbClr val="FFF799"/>
    <a:srgbClr val="F29A76"/>
    <a:srgbClr val="F6AB00"/>
    <a:srgbClr val="F19DAE"/>
    <a:srgbClr val="CD5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63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54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171295" cy="524340"/>
          </a:xfrm>
          <a:prstGeom prst="rect">
            <a:avLst/>
          </a:prstGeom>
        </p:spPr>
        <p:txBody>
          <a:bodyPr vert="horz" lIns="97166" tIns="48583" rIns="97166" bIns="4858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145388" y="0"/>
            <a:ext cx="3171295" cy="524340"/>
          </a:xfrm>
          <a:prstGeom prst="rect">
            <a:avLst/>
          </a:prstGeom>
        </p:spPr>
        <p:txBody>
          <a:bodyPr vert="horz" lIns="97166" tIns="48583" rIns="97166" bIns="48583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01888" y="1304925"/>
            <a:ext cx="2514600" cy="35290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166" tIns="48583" rIns="97166" bIns="4858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31838" y="5029310"/>
            <a:ext cx="5854700" cy="4114889"/>
          </a:xfrm>
          <a:prstGeom prst="rect">
            <a:avLst/>
          </a:prstGeom>
        </p:spPr>
        <p:txBody>
          <a:bodyPr vert="horz" lIns="97166" tIns="48583" rIns="97166" bIns="4858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926176"/>
            <a:ext cx="3171295" cy="524339"/>
          </a:xfrm>
          <a:prstGeom prst="rect">
            <a:avLst/>
          </a:prstGeom>
        </p:spPr>
        <p:txBody>
          <a:bodyPr vert="horz" lIns="97166" tIns="48583" rIns="97166" bIns="4858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145388" y="9926176"/>
            <a:ext cx="3171295" cy="524339"/>
          </a:xfrm>
          <a:prstGeom prst="rect">
            <a:avLst/>
          </a:prstGeom>
        </p:spPr>
        <p:txBody>
          <a:bodyPr vert="horz" lIns="97166" tIns="48583" rIns="97166" bIns="48583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emf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7931" cy="10908000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5823" y="-17709"/>
            <a:ext cx="2840742" cy="6422149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2313" y="7894322"/>
            <a:ext cx="1588011" cy="1588011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6565" y="6792040"/>
            <a:ext cx="1588011" cy="1588011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589" y="7986930"/>
            <a:ext cx="1588011" cy="1588011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4139105" y="6174198"/>
            <a:ext cx="362791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dirty="0">
                <a:solidFill>
                  <a:srgbClr val="00409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</a:t>
            </a:r>
            <a:r>
              <a:rPr lang="ja-JP" altLang="en-US" sz="4000" dirty="0">
                <a:solidFill>
                  <a:srgbClr val="00409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5400" dirty="0">
                <a:solidFill>
                  <a:srgbClr val="00409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27</a:t>
            </a:r>
            <a:r>
              <a:rPr lang="ja-JP" altLang="en-US" sz="4000" dirty="0">
                <a:solidFill>
                  <a:srgbClr val="00409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日（日）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4293102" y="6945445"/>
            <a:ext cx="30700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>
                <a:solidFill>
                  <a:srgbClr val="00409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14</a:t>
            </a:r>
            <a:r>
              <a:rPr lang="ja-JP" altLang="en-US" sz="3200" dirty="0">
                <a:solidFill>
                  <a:srgbClr val="00409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3200" dirty="0">
                <a:solidFill>
                  <a:srgbClr val="00409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00〜15</a:t>
            </a:r>
            <a:r>
              <a:rPr lang="ja-JP" altLang="en-US" sz="3200" dirty="0">
                <a:solidFill>
                  <a:srgbClr val="00409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3200" dirty="0">
                <a:solidFill>
                  <a:srgbClr val="004098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</a:t>
            </a:r>
            <a:endParaRPr lang="ja-JP" altLang="en-US" sz="3200" dirty="0">
              <a:solidFill>
                <a:srgbClr val="004098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 rot="120000">
            <a:off x="6534364" y="946130"/>
            <a:ext cx="738664" cy="5178850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ja-JP" altLang="en-US" sz="3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晃友リハビリテーション館</a:t>
            </a:r>
            <a:endParaRPr lang="en-US" altLang="ja-JP" sz="36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>
            <a:off x="4409737" y="7535797"/>
            <a:ext cx="2836800" cy="0"/>
          </a:xfrm>
          <a:prstGeom prst="line">
            <a:avLst/>
          </a:prstGeom>
          <a:ln>
            <a:solidFill>
              <a:srgbClr val="0040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図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385" y="8745884"/>
            <a:ext cx="3840488" cy="1658115"/>
          </a:xfrm>
          <a:prstGeom prst="rect">
            <a:avLst/>
          </a:prstGeom>
        </p:spPr>
      </p:pic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EAECE85-52CD-3A89-ECEF-8415D22A23DC}"/>
              </a:ext>
            </a:extLst>
          </p:cNvPr>
          <p:cNvSpPr/>
          <p:nvPr/>
        </p:nvSpPr>
        <p:spPr>
          <a:xfrm rot="120000">
            <a:off x="5148055" y="1111725"/>
            <a:ext cx="1415772" cy="483436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ja-JP" altLang="en-US" sz="8000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見　学　会</a:t>
            </a:r>
          </a:p>
        </p:txBody>
      </p:sp>
      <p:sp>
        <p:nvSpPr>
          <p:cNvPr id="11" name="object 8">
            <a:extLst>
              <a:ext uri="{FF2B5EF4-FFF2-40B4-BE49-F238E27FC236}">
                <a16:creationId xmlns:a16="http://schemas.microsoft.com/office/drawing/2014/main" id="{DF6647C3-D549-8269-7391-B99C59957D63}"/>
              </a:ext>
            </a:extLst>
          </p:cNvPr>
          <p:cNvSpPr/>
          <p:nvPr/>
        </p:nvSpPr>
        <p:spPr>
          <a:xfrm>
            <a:off x="3900504" y="7037333"/>
            <a:ext cx="3462669" cy="2161559"/>
          </a:xfrm>
          <a:custGeom>
            <a:avLst/>
            <a:gdLst/>
            <a:ahLst/>
            <a:cxnLst/>
            <a:rect l="l" t="t" r="r" b="b"/>
            <a:pathLst>
              <a:path w="1363980" h="1363979">
                <a:moveTo>
                  <a:pt x="681659" y="0"/>
                </a:moveTo>
                <a:lnTo>
                  <a:pt x="632978" y="1711"/>
                </a:lnTo>
                <a:lnTo>
                  <a:pt x="585221" y="6769"/>
                </a:lnTo>
                <a:lnTo>
                  <a:pt x="538503" y="15057"/>
                </a:lnTo>
                <a:lnTo>
                  <a:pt x="492940" y="26462"/>
                </a:lnTo>
                <a:lnTo>
                  <a:pt x="448646" y="40866"/>
                </a:lnTo>
                <a:lnTo>
                  <a:pt x="405737" y="58155"/>
                </a:lnTo>
                <a:lnTo>
                  <a:pt x="364329" y="78214"/>
                </a:lnTo>
                <a:lnTo>
                  <a:pt x="324537" y="100927"/>
                </a:lnTo>
                <a:lnTo>
                  <a:pt x="286476" y="126178"/>
                </a:lnTo>
                <a:lnTo>
                  <a:pt x="250262" y="153853"/>
                </a:lnTo>
                <a:lnTo>
                  <a:pt x="216009" y="183837"/>
                </a:lnTo>
                <a:lnTo>
                  <a:pt x="183834" y="216013"/>
                </a:lnTo>
                <a:lnTo>
                  <a:pt x="153851" y="250266"/>
                </a:lnTo>
                <a:lnTo>
                  <a:pt x="126177" y="286482"/>
                </a:lnTo>
                <a:lnTo>
                  <a:pt x="100926" y="324544"/>
                </a:lnTo>
                <a:lnTo>
                  <a:pt x="78213" y="364338"/>
                </a:lnTo>
                <a:lnTo>
                  <a:pt x="58155" y="405748"/>
                </a:lnTo>
                <a:lnTo>
                  <a:pt x="40866" y="448658"/>
                </a:lnTo>
                <a:lnTo>
                  <a:pt x="26461" y="492954"/>
                </a:lnTo>
                <a:lnTo>
                  <a:pt x="15057" y="538520"/>
                </a:lnTo>
                <a:lnTo>
                  <a:pt x="6769" y="585241"/>
                </a:lnTo>
                <a:lnTo>
                  <a:pt x="1711" y="633001"/>
                </a:lnTo>
                <a:lnTo>
                  <a:pt x="0" y="681685"/>
                </a:lnTo>
                <a:lnTo>
                  <a:pt x="1711" y="730369"/>
                </a:lnTo>
                <a:lnTo>
                  <a:pt x="6769" y="778129"/>
                </a:lnTo>
                <a:lnTo>
                  <a:pt x="15057" y="824849"/>
                </a:lnTo>
                <a:lnTo>
                  <a:pt x="26461" y="870415"/>
                </a:lnTo>
                <a:lnTo>
                  <a:pt x="40866" y="914711"/>
                </a:lnTo>
                <a:lnTo>
                  <a:pt x="58155" y="957622"/>
                </a:lnTo>
                <a:lnTo>
                  <a:pt x="78213" y="999032"/>
                </a:lnTo>
                <a:lnTo>
                  <a:pt x="100926" y="1038825"/>
                </a:lnTo>
                <a:lnTo>
                  <a:pt x="126177" y="1076888"/>
                </a:lnTo>
                <a:lnTo>
                  <a:pt x="153851" y="1113103"/>
                </a:lnTo>
                <a:lnTo>
                  <a:pt x="183834" y="1147357"/>
                </a:lnTo>
                <a:lnTo>
                  <a:pt x="216009" y="1179533"/>
                </a:lnTo>
                <a:lnTo>
                  <a:pt x="250262" y="1209516"/>
                </a:lnTo>
                <a:lnTo>
                  <a:pt x="286476" y="1237191"/>
                </a:lnTo>
                <a:lnTo>
                  <a:pt x="324537" y="1262443"/>
                </a:lnTo>
                <a:lnTo>
                  <a:pt x="364329" y="1285156"/>
                </a:lnTo>
                <a:lnTo>
                  <a:pt x="405737" y="1305214"/>
                </a:lnTo>
                <a:lnTo>
                  <a:pt x="448646" y="1322503"/>
                </a:lnTo>
                <a:lnTo>
                  <a:pt x="492940" y="1336908"/>
                </a:lnTo>
                <a:lnTo>
                  <a:pt x="538503" y="1348312"/>
                </a:lnTo>
                <a:lnTo>
                  <a:pt x="585221" y="1356601"/>
                </a:lnTo>
                <a:lnTo>
                  <a:pt x="632978" y="1361658"/>
                </a:lnTo>
                <a:lnTo>
                  <a:pt x="681659" y="1363370"/>
                </a:lnTo>
                <a:lnTo>
                  <a:pt x="730343" y="1361658"/>
                </a:lnTo>
                <a:lnTo>
                  <a:pt x="778104" y="1356601"/>
                </a:lnTo>
                <a:lnTo>
                  <a:pt x="824825" y="1348312"/>
                </a:lnTo>
                <a:lnTo>
                  <a:pt x="870391" y="1336908"/>
                </a:lnTo>
                <a:lnTo>
                  <a:pt x="914687" y="1322503"/>
                </a:lnTo>
                <a:lnTo>
                  <a:pt x="957599" y="1305214"/>
                </a:lnTo>
                <a:lnTo>
                  <a:pt x="999009" y="1285156"/>
                </a:lnTo>
                <a:lnTo>
                  <a:pt x="1038803" y="1262443"/>
                </a:lnTo>
                <a:lnTo>
                  <a:pt x="1076867" y="1237191"/>
                </a:lnTo>
                <a:lnTo>
                  <a:pt x="1113083" y="1209516"/>
                </a:lnTo>
                <a:lnTo>
                  <a:pt x="1147337" y="1179533"/>
                </a:lnTo>
                <a:lnTo>
                  <a:pt x="1179514" y="1147357"/>
                </a:lnTo>
                <a:lnTo>
                  <a:pt x="1209498" y="1113103"/>
                </a:lnTo>
                <a:lnTo>
                  <a:pt x="1237174" y="1076888"/>
                </a:lnTo>
                <a:lnTo>
                  <a:pt x="1262427" y="1038825"/>
                </a:lnTo>
                <a:lnTo>
                  <a:pt x="1285140" y="999032"/>
                </a:lnTo>
                <a:lnTo>
                  <a:pt x="1305199" y="957622"/>
                </a:lnTo>
                <a:lnTo>
                  <a:pt x="1322489" y="914711"/>
                </a:lnTo>
                <a:lnTo>
                  <a:pt x="1336894" y="870415"/>
                </a:lnTo>
                <a:lnTo>
                  <a:pt x="1348299" y="824849"/>
                </a:lnTo>
                <a:lnTo>
                  <a:pt x="1356588" y="778129"/>
                </a:lnTo>
                <a:lnTo>
                  <a:pt x="1361646" y="730369"/>
                </a:lnTo>
                <a:lnTo>
                  <a:pt x="1363357" y="681685"/>
                </a:lnTo>
                <a:lnTo>
                  <a:pt x="1361646" y="633001"/>
                </a:lnTo>
                <a:lnTo>
                  <a:pt x="1356588" y="585241"/>
                </a:lnTo>
                <a:lnTo>
                  <a:pt x="1348299" y="538520"/>
                </a:lnTo>
                <a:lnTo>
                  <a:pt x="1336894" y="492954"/>
                </a:lnTo>
                <a:lnTo>
                  <a:pt x="1322489" y="448658"/>
                </a:lnTo>
                <a:lnTo>
                  <a:pt x="1305199" y="405748"/>
                </a:lnTo>
                <a:lnTo>
                  <a:pt x="1285140" y="364338"/>
                </a:lnTo>
                <a:lnTo>
                  <a:pt x="1262427" y="324544"/>
                </a:lnTo>
                <a:lnTo>
                  <a:pt x="1237174" y="286482"/>
                </a:lnTo>
                <a:lnTo>
                  <a:pt x="1209498" y="250266"/>
                </a:lnTo>
                <a:lnTo>
                  <a:pt x="1179514" y="216013"/>
                </a:lnTo>
                <a:lnTo>
                  <a:pt x="1147337" y="183837"/>
                </a:lnTo>
                <a:lnTo>
                  <a:pt x="1113083" y="153853"/>
                </a:lnTo>
                <a:lnTo>
                  <a:pt x="1076867" y="126178"/>
                </a:lnTo>
                <a:lnTo>
                  <a:pt x="1038803" y="100927"/>
                </a:lnTo>
                <a:lnTo>
                  <a:pt x="999009" y="78214"/>
                </a:lnTo>
                <a:lnTo>
                  <a:pt x="957599" y="58155"/>
                </a:lnTo>
                <a:lnTo>
                  <a:pt x="914687" y="40866"/>
                </a:lnTo>
                <a:lnTo>
                  <a:pt x="870391" y="26462"/>
                </a:lnTo>
                <a:lnTo>
                  <a:pt x="824825" y="15057"/>
                </a:lnTo>
                <a:lnTo>
                  <a:pt x="778104" y="6769"/>
                </a:lnTo>
                <a:lnTo>
                  <a:pt x="730343" y="1711"/>
                </a:lnTo>
                <a:lnTo>
                  <a:pt x="681659" y="0"/>
                </a:lnTo>
                <a:close/>
              </a:path>
            </a:pathLst>
          </a:custGeom>
          <a:noFill/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/>
          <a:lstStyle/>
          <a:p>
            <a:r>
              <a:rPr lang="ja-JP" altLang="en-US" sz="2000" b="1" dirty="0">
                <a:ln w="3175">
                  <a:solidFill>
                    <a:srgbClr val="FFCCCC"/>
                  </a:solidFill>
                </a:ln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　　</a:t>
            </a:r>
            <a:endParaRPr lang="en-US" altLang="ja-JP" sz="2000" b="1" dirty="0">
              <a:ln w="3175">
                <a:solidFill>
                  <a:srgbClr val="FFCCCC"/>
                </a:solidFill>
              </a:ln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  <a:p>
            <a:endParaRPr lang="en-US" altLang="ja-JP" sz="2000" b="1" dirty="0">
              <a:ln w="3175">
                <a:solidFill>
                  <a:srgbClr val="FFCCCC"/>
                </a:solidFill>
              </a:ln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  <a:p>
            <a:r>
              <a:rPr lang="ja-JP" altLang="en-US" sz="2000" b="1" dirty="0">
                <a:ln w="3175">
                  <a:noFill/>
                </a:ln>
                <a:solidFill>
                  <a:srgbClr val="002060"/>
                </a:solidFill>
                <a:latin typeface="+mj-ea"/>
                <a:ea typeface="+mj-ea"/>
              </a:rPr>
              <a:t>　　</a:t>
            </a:r>
            <a:r>
              <a:rPr lang="ja-JP" altLang="en-US" sz="2000" b="1" dirty="0">
                <a:ln w="3175">
                  <a:noFill/>
                </a:ln>
                <a:solidFill>
                  <a:srgbClr val="002060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・館内見学</a:t>
            </a:r>
            <a:endParaRPr lang="en-US" altLang="ja-JP" sz="2000" b="1" dirty="0">
              <a:ln w="3175">
                <a:noFill/>
              </a:ln>
              <a:solidFill>
                <a:srgbClr val="002060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kumimoji="1" lang="ja-JP" altLang="en-US" sz="2000" b="1" dirty="0">
                <a:ln w="3175">
                  <a:noFill/>
                </a:ln>
                <a:solidFill>
                  <a:srgbClr val="002060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　・健康チェック</a:t>
            </a:r>
            <a:endParaRPr kumimoji="1" lang="en-US" altLang="ja-JP" sz="2000" b="1" dirty="0">
              <a:ln w="3175">
                <a:noFill/>
              </a:ln>
              <a:solidFill>
                <a:srgbClr val="002060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lang="ja-JP" altLang="en-US" sz="2000" b="1" dirty="0">
                <a:ln w="3175">
                  <a:noFill/>
                </a:ln>
                <a:solidFill>
                  <a:srgbClr val="002060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　・レクリエーション体験</a:t>
            </a:r>
            <a:endParaRPr kumimoji="1" lang="en-US" altLang="ja-JP" sz="1800" b="1" dirty="0">
              <a:ln w="3175">
                <a:noFill/>
              </a:ln>
              <a:solidFill>
                <a:srgbClr val="002060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lang="ja-JP" altLang="en-US" sz="2000" b="1" dirty="0">
                <a:ln w="3175">
                  <a:noFill/>
                </a:ln>
                <a:solidFill>
                  <a:srgbClr val="002060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　・ティータイム体験</a:t>
            </a:r>
            <a:endParaRPr kumimoji="1" lang="ja-JP" altLang="en-US" sz="2000" b="1" dirty="0">
              <a:ln w="3175">
                <a:noFill/>
              </a:ln>
              <a:solidFill>
                <a:srgbClr val="002060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pic>
        <p:nvPicPr>
          <p:cNvPr id="24" name="Picture 2" descr="C:\Users\TSUKAMOTO\Desktop\アスクル\あじさい\あじさい②.png">
            <a:extLst>
              <a:ext uri="{FF2B5EF4-FFF2-40B4-BE49-F238E27FC236}">
                <a16:creationId xmlns:a16="http://schemas.microsoft.com/office/drawing/2014/main" id="{5EDB6C54-8650-04DB-0F70-7CED8CC162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71" y="6581259"/>
            <a:ext cx="2868938" cy="367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B29741B1-6EDA-BB3D-5084-0BFC6A19503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6485" y="6653594"/>
            <a:ext cx="2549535" cy="3497880"/>
          </a:xfrm>
          <a:prstGeom prst="rect">
            <a:avLst/>
          </a:prstGeom>
        </p:spPr>
      </p:pic>
      <p:pic>
        <p:nvPicPr>
          <p:cNvPr id="25" name="Picture 7">
            <a:extLst>
              <a:ext uri="{FF2B5EF4-FFF2-40B4-BE49-F238E27FC236}">
                <a16:creationId xmlns:a16="http://schemas.microsoft.com/office/drawing/2014/main" id="{2C9F23B0-3C6D-1996-4E2A-BA46D48246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4" y="6229449"/>
            <a:ext cx="2080979" cy="461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0C7B035F-B161-DBF0-D73E-AF3BA235DE4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74" y="9350541"/>
            <a:ext cx="847239" cy="847239"/>
          </a:xfrm>
          <a:prstGeom prst="rect">
            <a:avLst/>
          </a:prstGeom>
        </p:spPr>
      </p:pic>
      <p:pic>
        <p:nvPicPr>
          <p:cNvPr id="28" name="Picture 2" descr="駐車場ありますの案内マーク">
            <a:extLst>
              <a:ext uri="{FF2B5EF4-FFF2-40B4-BE49-F238E27FC236}">
                <a16:creationId xmlns:a16="http://schemas.microsoft.com/office/drawing/2014/main" id="{58DA322C-C476-7825-850F-ACA40AEA1F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97" t="13322" r="53373" b="53456"/>
          <a:stretch/>
        </p:blipFill>
        <p:spPr bwMode="auto">
          <a:xfrm>
            <a:off x="2563285" y="9482333"/>
            <a:ext cx="513077" cy="32172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00BCD7E-F3E5-BD74-8D1E-9546E19EFA2C}"/>
              </a:ext>
            </a:extLst>
          </p:cNvPr>
          <p:cNvSpPr txBox="1"/>
          <p:nvPr/>
        </p:nvSpPr>
        <p:spPr>
          <a:xfrm>
            <a:off x="1285219" y="10172396"/>
            <a:ext cx="652748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ja-JP" sz="1400" b="1" kern="100" dirty="0">
                <a:ln w="3175">
                  <a:noFill/>
                </a:ln>
                <a:solidFill>
                  <a:schemeClr val="bg1"/>
                </a:solidFill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〒</a:t>
            </a:r>
            <a:r>
              <a:rPr kumimoji="1" lang="en-US" altLang="ja-JP" sz="1400" b="1" kern="100" dirty="0">
                <a:ln w="3175">
                  <a:noFill/>
                </a:ln>
                <a:solidFill>
                  <a:schemeClr val="bg1"/>
                </a:solidFill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252-0135</a:t>
            </a:r>
            <a:r>
              <a:rPr lang="ja-JP" altLang="ja-JP" sz="1400" b="1" kern="100" dirty="0">
                <a:ln w="3175">
                  <a:noFill/>
                </a:ln>
                <a:solidFill>
                  <a:schemeClr val="bg1"/>
                </a:solidFill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400" b="1" kern="100" dirty="0">
                <a:ln w="3175">
                  <a:noFill/>
                </a:ln>
                <a:solidFill>
                  <a:schemeClr val="bg1"/>
                </a:solidFill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ja-JP" sz="1400" b="1" kern="100" dirty="0">
                <a:ln w="3175">
                  <a:noFill/>
                </a:ln>
                <a:solidFill>
                  <a:schemeClr val="bg1"/>
                </a:solidFill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　　　　</a:t>
            </a:r>
            <a:r>
              <a:rPr lang="en-US" altLang="ja-JP" sz="1400" b="1" kern="100" dirty="0">
                <a:ln w="3175">
                  <a:noFill/>
                </a:ln>
                <a:solidFill>
                  <a:schemeClr val="bg1"/>
                </a:solidFill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	</a:t>
            </a:r>
            <a:r>
              <a:rPr lang="ja-JP" altLang="ja-JP" sz="1400" b="1" kern="100" dirty="0">
                <a:ln w="3175">
                  <a:noFill/>
                </a:ln>
                <a:solidFill>
                  <a:schemeClr val="bg1"/>
                </a:solidFill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　　　　　　　　　　　　</a:t>
            </a:r>
          </a:p>
          <a:p>
            <a:pPr algn="just"/>
            <a:r>
              <a:rPr kumimoji="1" lang="ja-JP" altLang="ja-JP" sz="1400" b="1" kern="100" dirty="0">
                <a:ln w="3175">
                  <a:noFill/>
                </a:ln>
                <a:solidFill>
                  <a:schemeClr val="bg1"/>
                </a:solidFill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　神奈川県相模原市緑区大島</a:t>
            </a:r>
            <a:r>
              <a:rPr kumimoji="1" lang="en-US" altLang="ja-JP" sz="1400" b="1" kern="100" dirty="0">
                <a:ln w="3175">
                  <a:noFill/>
                </a:ln>
                <a:solidFill>
                  <a:schemeClr val="bg1"/>
                </a:solidFill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1605-1</a:t>
            </a:r>
            <a:r>
              <a:rPr kumimoji="1" lang="ja-JP" altLang="en-US" sz="1400" b="1" kern="100" dirty="0">
                <a:ln w="3175">
                  <a:noFill/>
                </a:ln>
                <a:solidFill>
                  <a:schemeClr val="bg1"/>
                </a:solidFill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　</a:t>
            </a:r>
            <a:r>
              <a:rPr lang="en-US" altLang="ja-JP" sz="1400" b="1" kern="100" dirty="0">
                <a:ln w="3175">
                  <a:noFill/>
                </a:ln>
                <a:solidFill>
                  <a:schemeClr val="bg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(</a:t>
            </a:r>
            <a:r>
              <a:rPr lang="ja-JP" altLang="en-US" sz="1400" b="1" kern="100" dirty="0">
                <a:ln w="3175">
                  <a:noFill/>
                </a:ln>
                <a:solidFill>
                  <a:schemeClr val="bg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晃友相模原病院　併設</a:t>
            </a:r>
            <a:r>
              <a:rPr lang="en-US" altLang="ja-JP" sz="1400" b="1" kern="100" dirty="0">
                <a:ln w="3175">
                  <a:noFill/>
                </a:ln>
                <a:solidFill>
                  <a:schemeClr val="bg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)</a:t>
            </a:r>
            <a:r>
              <a:rPr lang="ja-JP" altLang="en-US" sz="1400" b="1" kern="100" dirty="0">
                <a:ln w="3175">
                  <a:noFill/>
                </a:ln>
                <a:solidFill>
                  <a:schemeClr val="bg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　</a:t>
            </a:r>
            <a:r>
              <a:rPr kumimoji="1" lang="en-US" altLang="ja-JP" sz="1400" b="1" kern="100" dirty="0">
                <a:ln w="3175">
                  <a:noFill/>
                </a:ln>
                <a:solidFill>
                  <a:schemeClr val="bg1"/>
                </a:solidFill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 (</a:t>
            </a:r>
            <a:r>
              <a:rPr kumimoji="1" lang="ja-JP" altLang="en-US" sz="1400" b="1" kern="100" dirty="0">
                <a:ln w="3175">
                  <a:noFill/>
                </a:ln>
                <a:solidFill>
                  <a:schemeClr val="bg1"/>
                </a:solidFill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担当：</a:t>
            </a:r>
            <a:r>
              <a:rPr lang="ja-JP" altLang="en-US" sz="1400" b="1" kern="100" dirty="0">
                <a:ln w="3175">
                  <a:noFill/>
                </a:ln>
                <a:solidFill>
                  <a:schemeClr val="bg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本田</a:t>
            </a:r>
            <a:r>
              <a:rPr kumimoji="1" lang="en-US" altLang="ja-JP" sz="1400" b="1" kern="100" dirty="0">
                <a:ln w="3175">
                  <a:noFill/>
                </a:ln>
                <a:solidFill>
                  <a:schemeClr val="bg1"/>
                </a:solidFill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) </a:t>
            </a:r>
            <a:r>
              <a:rPr lang="ja-JP" altLang="en-US" sz="1400" b="1" kern="100" dirty="0">
                <a:ln w="3175">
                  <a:noFill/>
                </a:ln>
                <a:solidFill>
                  <a:schemeClr val="bg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　　　　　　　　　</a:t>
            </a:r>
            <a:endParaRPr lang="ja-JP" altLang="ja-JP" sz="1400" b="1" kern="100" dirty="0">
              <a:ln w="3175">
                <a:noFill/>
              </a:ln>
              <a:solidFill>
                <a:schemeClr val="bg1"/>
              </a:solidFill>
              <a:effectLst/>
              <a:latin typeface="游明朝 Demibold" panose="02020600000000000000" pitchFamily="18" charset="-128"/>
              <a:ea typeface="游明朝 Demibold" panose="020206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kumimoji="1" lang="ja-JP" altLang="en-US" sz="1400" b="1" kern="100" dirty="0">
                <a:ln w="3175">
                  <a:noFill/>
                </a:ln>
                <a:solidFill>
                  <a:schemeClr val="bg1"/>
                </a:solidFill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　</a:t>
            </a:r>
            <a:r>
              <a:rPr kumimoji="1" lang="ja-JP" altLang="ja-JP" sz="1400" b="1" kern="100" dirty="0">
                <a:ln w="3175">
                  <a:noFill/>
                </a:ln>
                <a:solidFill>
                  <a:schemeClr val="bg1"/>
                </a:solidFill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晃友リハビリテーション</a:t>
            </a:r>
            <a:r>
              <a:rPr kumimoji="1" lang="ja-JP" altLang="en-US" sz="1400" b="1" kern="100" dirty="0">
                <a:ln w="3175">
                  <a:noFill/>
                </a:ln>
                <a:solidFill>
                  <a:schemeClr val="bg1"/>
                </a:solidFill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館　</a:t>
            </a:r>
            <a:r>
              <a:rPr kumimoji="1" lang="en-US" altLang="ja-JP" sz="1400" b="1" u="sng" kern="100" dirty="0">
                <a:ln w="3175">
                  <a:noFill/>
                </a:ln>
                <a:solidFill>
                  <a:schemeClr val="bg1"/>
                </a:solidFill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TEL</a:t>
            </a:r>
            <a:r>
              <a:rPr kumimoji="1" lang="ja-JP" altLang="en-US" sz="1400" b="1" u="sng" kern="100" dirty="0">
                <a:ln w="3175">
                  <a:noFill/>
                </a:ln>
                <a:solidFill>
                  <a:schemeClr val="bg1"/>
                </a:solidFill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　</a:t>
            </a:r>
            <a:r>
              <a:rPr kumimoji="1" lang="en-US" altLang="ja-JP" sz="1400" b="1" u="sng" kern="100" dirty="0">
                <a:ln w="3175">
                  <a:noFill/>
                </a:ln>
                <a:solidFill>
                  <a:schemeClr val="bg1"/>
                </a:solidFill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042-761-2300</a:t>
            </a:r>
            <a:r>
              <a:rPr kumimoji="1" lang="ja-JP" altLang="ja-JP" sz="1400" b="1" u="sng" kern="100" dirty="0">
                <a:ln w="3175">
                  <a:noFill/>
                </a:ln>
                <a:solidFill>
                  <a:schemeClr val="bg1"/>
                </a:solidFill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　</a:t>
            </a:r>
            <a:r>
              <a:rPr kumimoji="1" lang="ja-JP" altLang="en-US" sz="1400" b="1" kern="100" dirty="0">
                <a:ln w="3175">
                  <a:noFill/>
                </a:ln>
                <a:solidFill>
                  <a:schemeClr val="bg1"/>
                </a:solidFill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　</a:t>
            </a:r>
            <a:r>
              <a:rPr kumimoji="1" lang="en-US" altLang="ja-JP" sz="1400" b="1" u="sng" kern="100" dirty="0">
                <a:ln w="3175">
                  <a:noFill/>
                </a:ln>
                <a:solidFill>
                  <a:schemeClr val="bg1"/>
                </a:solidFill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FAX</a:t>
            </a:r>
            <a:r>
              <a:rPr lang="ja-JP" altLang="en-US" sz="1400" b="1" u="sng" kern="100" dirty="0">
                <a:ln w="3175">
                  <a:noFill/>
                </a:ln>
                <a:solidFill>
                  <a:schemeClr val="bg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　</a:t>
            </a:r>
            <a:r>
              <a:rPr kumimoji="1" lang="en-US" altLang="ja-JP" sz="1400" b="1" u="sng" kern="100" dirty="0">
                <a:ln w="3175">
                  <a:noFill/>
                </a:ln>
                <a:solidFill>
                  <a:schemeClr val="bg1"/>
                </a:solidFill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042-761-2311</a:t>
            </a:r>
            <a:r>
              <a:rPr kumimoji="1" lang="ja-JP" altLang="en-US" sz="1400" b="1" u="sng" kern="100" dirty="0">
                <a:ln w="3175">
                  <a:noFill/>
                </a:ln>
                <a:solidFill>
                  <a:schemeClr val="bg1"/>
                </a:solidFill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　　　　　　</a:t>
            </a:r>
            <a:endParaRPr lang="ja-JP" altLang="ja-JP" sz="1400" b="1" u="sng" kern="100" dirty="0">
              <a:ln w="3175">
                <a:noFill/>
              </a:ln>
              <a:solidFill>
                <a:schemeClr val="bg1"/>
              </a:solidFill>
              <a:effectLst/>
              <a:latin typeface="游明朝 Demibold" panose="02020600000000000000" pitchFamily="18" charset="-128"/>
              <a:ea typeface="游明朝 Demibold" panose="02020600000000000000" pitchFamily="18" charset="-128"/>
              <a:cs typeface="Times New Roman" panose="02020603050405020304" pitchFamily="18" charset="0"/>
            </a:endParaRPr>
          </a:p>
          <a:p>
            <a:pPr algn="just"/>
            <a:endParaRPr lang="ja-JP" altLang="ja-JP" sz="1400" b="1" u="sng" kern="100" dirty="0">
              <a:ln w="3175">
                <a:noFill/>
              </a:ln>
              <a:solidFill>
                <a:schemeClr val="bg1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64</Words>
  <Application>Microsoft Office PowerPoint</Application>
  <PresentationFormat>ユーザー設定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游明朝</vt:lpstr>
      <vt:lpstr>游明朝 Demibold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2015-06-04T11:11:37Z</dcterms:created>
  <dcterms:modified xsi:type="dcterms:W3CDTF">2025-06-10T03:44:53Z</dcterms:modified>
</cp:coreProperties>
</file>